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宋体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宋体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27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5B2C61-8DFC-4A1D-B6AB-C9AD92E87A4E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5A93151-1095-4CBD-AB8F-18B487A5913C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E792BB-CBD6-42E8-B761-703935E8102D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14AA5F-A99B-4F03-AE0E-547DF816FF4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D83442-C252-43A7-99D4-4F69E1F5D07D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CE0BBA-16F0-4643-86A6-A38220248FEA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47AFB7-062D-48FA-8496-D2E582FB0F38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75D9C2-B797-4DCE-8027-2DFC10711CF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320A03-B558-4613-8130-41FF9B6C5D42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B0B2A4D-14E6-4F2B-B3FD-8B7639A4F954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351A4B-E9FD-4FDA-8896-8CC786F9625F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A57E55-C988-4E79-9425-B64D5F754E59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6FF22D-EF1F-46EB-B50D-DE4E003CDF00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0B51E3-C844-4BE9-BB58-FFEADAABB1C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60844E-AB3A-4E3A-81EB-734DDE111D57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86DABC3-9B3A-4980-A26C-183AAD8D8395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FE583E-70AA-4926-831E-2170A42A9FE8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C5B73E-4A80-4927-9485-B84D06D6CB2D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4759E2-2509-410F-A3B1-E88E1375137E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AE3BCD-F3E6-48B8-B4DC-943A906ABEC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 smtClean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F621CA-20EA-41EF-85B2-2B0B7D62CCD6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BC61B6-B1D9-4FB8-B2AE-B942C1BDACAF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5403995-9466-4AFA-982D-C47BAC6796A2}" type="datetimeFigureOut">
              <a:rPr lang="zh-CN" altLang="en-US"/>
              <a:pPr>
                <a:defRPr/>
              </a:pPr>
              <a:t>2012/6/23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764EB29-A86A-49CB-970B-7D9604265E67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 smtClean="0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zh-CN" altLang="en-US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全屏显示(4:3)</PresentationFormat>
  <Paragraphs>0</Paragraphs>
  <Slides>1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3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5" baseType="lpstr">
      <vt:lpstr>Calibri</vt:lpstr>
      <vt:lpstr>宋体</vt:lpstr>
      <vt:lpstr>Arial</vt:lpstr>
      <vt:lpstr>Office 主题</vt:lpstr>
      <vt:lpstr>幻灯片 1</vt:lpstr>
    </vt:vector>
  </TitlesOfParts>
  <Company>Zhuozhengsoft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somebody</dc:creator>
  <cp:lastModifiedBy>somebody</cp:lastModifiedBy>
  <cp:revision>1</cp:revision>
  <dcterms:created xsi:type="dcterms:W3CDTF">2012-06-22T17:46:36Z</dcterms:created>
  <dcterms:modified xsi:type="dcterms:W3CDTF">2012-06-22T17:47:51Z</dcterms:modified>
</cp:coreProperties>
</file>

<file path=docProps/thumbnail.jpeg>
</file>